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5" r:id="rId4"/>
  </p:sldMasterIdLst>
  <p:notesMasterIdLst>
    <p:notesMasterId r:id="rId6"/>
  </p:notesMasterIdLst>
  <p:sldIdLst>
    <p:sldId id="275" r:id="rId5"/>
  </p:sldIdLst>
  <p:sldSz cx="9144000" cy="5143500" type="screen16x9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EC Square Sans Pro Extra Black" panose="020B0506040000020004" pitchFamily="34" charset="0"/>
      <p:bold r:id="rId8"/>
      <p:italic r:id="rId9"/>
      <p:boldItalic r:id="rId10"/>
    </p:embeddedFont>
    <p:embeddedFont>
      <p:font typeface="Open Sans" panose="020B0906030804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394"/>
    <a:srgbClr val="F468A3"/>
    <a:srgbClr val="FFE52E"/>
    <a:srgbClr val="2C389B"/>
    <a:srgbClr val="1D726F"/>
    <a:srgbClr val="01B23B"/>
    <a:srgbClr val="303F9F"/>
    <a:srgbClr val="FF6F00"/>
    <a:srgbClr val="CFE8E6"/>
    <a:srgbClr val="C9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2"/>
    <p:restoredTop sz="96301"/>
  </p:normalViewPr>
  <p:slideViewPr>
    <p:cSldViewPr snapToGrid="0" snapToObjects="1">
      <p:cViewPr varScale="1">
        <p:scale>
          <a:sx n="151" d="100"/>
          <a:sy n="151" d="100"/>
        </p:scale>
        <p:origin x="216" y="2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611230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2C61DD-B32C-2A47-BC05-607F68258EFA}"/>
              </a:ext>
            </a:extLst>
          </p:cNvPr>
          <p:cNvSpPr txBox="1"/>
          <p:nvPr userDrawn="1"/>
        </p:nvSpPr>
        <p:spPr>
          <a:xfrm>
            <a:off x="5434149" y="12409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fr-FR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8C33597-40E1-FB44-BBF2-3A0B47E3A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04047">
            <a:off x="6382922" y="2766198"/>
            <a:ext cx="1862247" cy="1862247"/>
          </a:xfrm>
          <a:prstGeom prst="rect">
            <a:avLst/>
          </a:prstGeom>
        </p:spPr>
      </p:pic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0AC19645-42CE-8F4A-9FD5-D4CFB92D9E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20832864">
            <a:off x="5944200" y="3437140"/>
            <a:ext cx="2643625" cy="292470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Înscrierile încep </a:t>
            </a:r>
            <a:endParaRPr lang="en-GB"/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1D3226D1-6FAF-AD46-9640-FFB6B16499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832864">
            <a:off x="6472719" y="3737462"/>
            <a:ext cx="1778074" cy="283126"/>
          </a:xfrm>
          <a:prstGeom prst="rect">
            <a:avLst/>
          </a:prstGeom>
          <a:solidFill>
            <a:srgbClr val="FFE52E"/>
          </a:solidFill>
        </p:spPr>
        <p:txBody>
          <a:bodyPr lIns="0" tIns="468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750" b="1" i="0" cap="all" spc="50" baseline="0">
                <a:solidFill>
                  <a:srgbClr val="24439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pe 2 aprilie</a:t>
            </a:r>
            <a:endParaRPr lang="en-GB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6444FC9E-EFBF-57AD-1C2C-FF970D2BBBB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8116410" y="4044307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Uniunea Europeană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CEFAF43D-CDD6-4A15-9966-C550BE512E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12993" y="805515"/>
            <a:ext cx="4752271" cy="849313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33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Noile prietenii se </a:t>
            </a:r>
            <a:br>
              <a:rPr lang="fr-FR"/>
            </a:br>
            <a:r>
              <a:rPr lang="fr-FR"/>
              <a:t>nasc aici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B92D245-48CC-CFB5-D8FF-0C2967F6B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27080A-C77F-42B4-01D3-E650A512F6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69824"/>
          <a:stretch/>
        </p:blipFill>
        <p:spPr>
          <a:xfrm>
            <a:off x="8553450" y="192254"/>
            <a:ext cx="398885" cy="243098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58C4096-EC6D-C67D-BE2D-95C6CB2B8AEA}"/>
              </a:ext>
            </a:extLst>
          </p:cNvPr>
          <p:cNvSpPr txBox="1">
            <a:spLocks/>
          </p:cNvSpPr>
          <p:nvPr userDrawn="1"/>
        </p:nvSpPr>
        <p:spPr>
          <a:xfrm>
            <a:off x="6648382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Uniunea Europeană 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A38B2A5-9166-9CFE-72DE-EFADE62EE7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478" r="-2953"/>
          <a:stretch/>
        </p:blipFill>
        <p:spPr>
          <a:xfrm>
            <a:off x="145365" y="4045688"/>
            <a:ext cx="1377969" cy="93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24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 userDrawn="1">
          <p15:clr>
            <a:srgbClr val="FBAE40"/>
          </p15:clr>
        </p15:guide>
        <p15:guide id="3" orient="horz" pos="309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" r="5"/>
          <a:stretch/>
        </p:blipFill>
        <p:spPr>
          <a:xfrm>
            <a:off x="1412" y="1589"/>
            <a:ext cx="9140316" cy="51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4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FFD5839-34D3-89D8-1C5B-BC5B96951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4330A5-DC48-F1D6-4778-9763B228E6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832864">
            <a:off x="6089727" y="3739522"/>
            <a:ext cx="2525897" cy="283126"/>
          </a:xfrm>
        </p:spPr>
        <p:txBody>
          <a:bodyPr/>
          <a:lstStyle/>
          <a:p>
            <a:r>
              <a:rPr lang="fr-FR" dirty="0" err="1"/>
              <a:t>Pe</a:t>
            </a:r>
            <a:r>
              <a:rPr lang="fr-FR" dirty="0"/>
              <a:t> </a:t>
            </a:r>
            <a:r>
              <a:rPr lang="en-BE" dirty="0"/>
              <a:t>30 octombrie 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BE615B-3822-FB3E-1BAD-62D58EBF02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B1AF5-50E4-9A06-3BCF-2D786E0C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195" y="4101983"/>
            <a:ext cx="862060" cy="86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FDEE11-C509-4315-AC51-69366BDCBFDB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aad09c5d-b553-4dfc-a46e-f3f9e40983c3"/>
    <ds:schemaRef ds:uri="http://schemas.openxmlformats.org/package/2006/metadata/core-properties"/>
    <ds:schemaRef ds:uri="fa6a9aea-fb0f-4ddd-aff8-712634b7d5fe"/>
    <ds:schemaRef ds:uri="http://www.w3.org/XML/1998/namespace"/>
    <ds:schemaRef ds:uri="http://schemas.microsoft.com/office/infopath/2007/PartnerControls"/>
    <ds:schemaRef ds:uri="7a5c5d99-5796-4382-9a89-2d4b5a81ed6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FDF4906-7C0A-4CAC-AB5D-16EABA0F3E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096882-851A-4821-B1B6-2DDB782F0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11670</TotalTime>
  <Words>3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Open Sans</vt:lpstr>
      <vt:lpstr>Arial</vt:lpstr>
      <vt:lpstr>Roboto</vt:lpstr>
      <vt:lpstr>Calibri</vt:lpstr>
      <vt:lpstr>EC Square Sans Pro Extra Black</vt:lpstr>
      <vt:lpstr>Arial Black</vt:lpstr>
      <vt:lpstr>1_Title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DE PINTO Giovanni (EAC-EXT)</cp:lastModifiedBy>
  <cp:revision>118</cp:revision>
  <dcterms:created xsi:type="dcterms:W3CDTF">2021-04-28T16:14:15Z</dcterms:created>
  <dcterms:modified xsi:type="dcterms:W3CDTF">2025-09-03T09:22:03Z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2025-09-03T09:22:02Z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6b4ee72e-3f6c-46ec-a812-e32a99b3698c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MSIP_Label_6bd9ddd1-4d20-43f6-abfa-fc3c07406f94_Tag">
    <vt:lpwstr>50, 3, 0, 1</vt:lpwstr>
  </property>
</Properties>
</file>